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4F03B-A9D2-DE49-A1EC-DDB01617D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A7F079-36BC-F644-B663-491BABF11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D590A0-EEFD-574A-AD23-61E989ED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76449D-7567-544E-A3D1-12E2EB67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A7E154-C673-E84E-A470-8247A572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4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F4278-2243-B74F-84E6-75CAD942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8701D7-B006-864C-973E-9D3BB4509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43662A-44BC-FC42-B3D9-9C79066A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76528-7694-344C-B077-41E14D5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CD9D04-8703-3641-A6B3-DC856D64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31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6D06C8-39D2-9F4E-9EC4-B6EEC11ED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C501DA-CC75-4645-B29A-7C5158C42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75165D-D029-1A43-A417-48C999D2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C53080-6EC3-ED46-819D-3A2B7528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2FC37F-24A0-2F4B-A0E9-FD441989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6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46099-22FD-984C-A702-982F0476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FDED5B-E926-DC43-9E79-9EC9A0D76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CB0CA8-D6A9-E643-8C09-5AEF08CF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AE6629-4769-A043-B876-5D23050A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CCCD00-9C99-F949-A524-ED3129F7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12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2D89E-FB4E-B141-8D48-EE0B6DDA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64A39B-126A-F643-99F7-189892D67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8C772C-9614-974A-B89A-399E07DE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D47ED9-BFAA-2D47-AC1D-C2165F4C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1B6F07-5083-7346-829D-F8FF427E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6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CB436-2A54-584B-AD75-C85ECB84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272A5B-B2B2-D54B-A8A6-543102587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2D32F2-8F33-654F-95D6-4D5E03758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E3EED2-A443-CE47-A656-B5552452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087A4F-A947-0B4E-B8A5-CC9FB014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A20B5B-71A8-934D-81EB-6AD56CB8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05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5823A-677E-AD47-A232-B6E94A0C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030202-4439-CE48-8E64-F7C579BD4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BF1B0B-C3F6-514E-B8B7-8C9CED176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AE6E6B-73F9-2A4B-8B4E-0CF1572F0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DC588C-8C37-554E-897D-5471D5E16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5B37504-062C-3241-B091-6B83ECD6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D889EF-9C0F-1045-A5B2-2E0173C7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2BC4AD-0D18-574D-8050-EE76EA9D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18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5AD6B-975F-7341-97A9-B39C24E9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B701D7-12D3-7340-9E56-4C79773C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FBFD4B-CCCA-2C49-B55B-D24F47AF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4A6C39-A96E-BD4D-BBBD-9544466B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00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6A0F98-763F-B242-A347-B77943E0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27AB60-8D92-3848-A466-C483E2C5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2940AE-3BF6-8047-81E0-853B530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02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F4D7B-60DE-F34D-858B-BF951D63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26646-4749-BC4A-BFEE-C5012469A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4D846B-CF8E-8940-91E9-B6DAF806D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40BFE7-7050-7C48-859B-6519653D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6720E6-9469-F340-BB1B-2FBDFF29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30BF19-C679-6345-8FAD-CFA91AE3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65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0332B-D4FC-184F-8ECD-D954F03B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9BEA668-0E3F-EA49-9FCF-E6132330E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842030-F5C0-D647-8AEC-C2A2C9041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726D50-EE28-E844-906D-8F26BC72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0D4AD7-A6EA-9A4A-921E-024C6CE1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E31ABA-5772-7F46-B289-80BF70B2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59AA07-A484-564F-AF9D-2DB87B39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A2800-8789-F046-9B64-871CE5098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EBCCFB-3F48-E24C-8E12-2AD708E8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4035-0006-0541-8603-34AD35499E2C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3AD8F0-B551-0D4C-A930-FC6BAB43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4841A7-52BE-874F-8F5F-022A6091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5AEF-712B-964A-9B1E-E9A33E82F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2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6FE5B-954D-A94C-A6BE-1E3C29D34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Bilanzierung V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28D4AE-D1D8-514A-9CBF-38C1FAFA8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OBV Übungsaufgaben</a:t>
            </a:r>
          </a:p>
        </p:txBody>
      </p:sp>
    </p:spTree>
    <p:extLst>
      <p:ext uri="{BB962C8B-B14F-4D97-AF65-F5344CB8AC3E}">
        <p14:creationId xmlns:p14="http://schemas.microsoft.com/office/powerpoint/2010/main" val="73180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15AB2EB-82EB-044B-9F7E-A483BCFE1E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1446"/>
            <a:ext cx="3957638" cy="34975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D89A835-2A1E-1D49-94C2-FA2401DA1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060" y="131446"/>
            <a:ext cx="4618640" cy="2454592"/>
          </a:xfrm>
          <a:prstGeom prst="rect">
            <a:avLst/>
          </a:prstGeom>
        </p:spPr>
      </p:pic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88E92A6-F239-5E4A-AC47-828F56429B5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45263" y="185738"/>
            <a:ext cx="3586797" cy="480060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1FAC06-F297-4A49-AD27-72973148309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30694" y="4986338"/>
            <a:ext cx="3301366" cy="14849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59502F-83A0-3B4C-88E8-E9E47490D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2060" y="2945020"/>
            <a:ext cx="4618640" cy="212418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E191247-7488-384A-96E1-4D2757CFB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725" y="6005804"/>
            <a:ext cx="6008858" cy="7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AD29C6F-82E9-FD4B-90E3-BEE774FF5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4625" y="314325"/>
            <a:ext cx="3940175" cy="5722937"/>
          </a:xfrm>
          <a:prstGeom prst="rect">
            <a:avLst/>
          </a:prstGeom>
        </p:spPr>
      </p:pic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16DB8A9-8696-224D-9870-72C5D9C074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5651056" y="-880657"/>
            <a:ext cx="3719531" cy="57870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77A1D6-A7FA-264D-AFAC-4A870F0D8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434" y="1286114"/>
            <a:ext cx="4896997" cy="382153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99AE5B8-4A7E-0349-8632-76AB7532E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746" y="4869455"/>
            <a:ext cx="7032921" cy="18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drinnen, Screenshot enthält.&#10;&#10;Automatisch generierte Beschreibung">
            <a:extLst>
              <a:ext uri="{FF2B5EF4-FFF2-40B4-BE49-F238E27FC236}">
                <a16:creationId xmlns:a16="http://schemas.microsoft.com/office/drawing/2014/main" id="{5C78F8C5-E48F-BC4F-8B03-18104441D5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1325" y="354012"/>
            <a:ext cx="4851400" cy="2578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82F85E-6834-B44D-BCE7-53BFEA2E0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47700"/>
            <a:ext cx="4838450" cy="30845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66EB14-AA13-2549-9E5E-A73C4BEAA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233" y="4146227"/>
            <a:ext cx="7765786" cy="24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Briefpapier, Schreibgerät enthält.&#10;&#10;Automatisch generierte Beschreibung">
            <a:extLst>
              <a:ext uri="{FF2B5EF4-FFF2-40B4-BE49-F238E27FC236}">
                <a16:creationId xmlns:a16="http://schemas.microsoft.com/office/drawing/2014/main" id="{F77425A0-5B92-1147-8F51-76728F0B3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1488" y="287337"/>
            <a:ext cx="3714750" cy="62833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669D4E9-07E7-F14A-BA0A-CDF84CCE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66" y="4978892"/>
            <a:ext cx="4533899" cy="13578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2158EE-E35B-0A4A-A63B-03FCC10E6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40" y="183475"/>
            <a:ext cx="4629150" cy="29294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CD2405-FC25-504F-83DC-EC704DD5F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181359"/>
            <a:ext cx="4040732" cy="12762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2E3EA0B-F1F5-6C43-9620-3215AEA6D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716" y="4395233"/>
            <a:ext cx="3036131" cy="135786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94C0F10-554D-114F-8612-35A0EF714A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2665" y="5726108"/>
            <a:ext cx="2597150" cy="113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4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2111130-61A3-364A-8EFE-646625BC1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5625" y="0"/>
            <a:ext cx="4102100" cy="65166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2DCFEF-4021-9D4E-A7FF-BD469AEB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35" y="700086"/>
            <a:ext cx="5845827" cy="228441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3A0B056-5433-894E-85B6-4DC931D82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23" y="2706364"/>
            <a:ext cx="6100361" cy="19859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2233A35-D4D6-9942-98D6-1372D917B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238" y="4718905"/>
            <a:ext cx="5097825" cy="21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Breitbild</PresentationFormat>
  <Paragraphs>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Bilanzierung V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Bilanzierung V</dc:title>
  <dc:creator>Werner Holzheu</dc:creator>
  <cp:lastModifiedBy>Werner Holzheu</cp:lastModifiedBy>
  <cp:revision>8</cp:revision>
  <dcterms:created xsi:type="dcterms:W3CDTF">2020-12-11T14:14:21Z</dcterms:created>
  <dcterms:modified xsi:type="dcterms:W3CDTF">2020-12-14T16:52:45Z</dcterms:modified>
</cp:coreProperties>
</file>