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1"/>
    <p:restoredTop sz="94678"/>
  </p:normalViewPr>
  <p:slideViewPr>
    <p:cSldViewPr snapToGrid="0" snapToObjects="1">
      <p:cViewPr varScale="1">
        <p:scale>
          <a:sx n="88" d="100"/>
          <a:sy n="88" d="100"/>
        </p:scale>
        <p:origin x="18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48696-13B9-364F-9A31-DA2FF13A7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0B481D-85C1-544A-AC55-B06EC2674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BEA12-F517-A849-8849-FADCE92F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B17F-E09D-6541-90B0-D5DB4ADA88CC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E3CC87-FFDB-3C4A-818E-DC294D93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0406D0-949A-2F40-A04E-D0151FFC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06C-3F73-944B-B3E4-5E14FDA92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21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CA6A7-ED30-D041-939F-20DE149A5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44603A-EFA9-5F4B-BDB4-564A012D9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595539-B40C-7D47-841D-428D7A2CF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B17F-E09D-6541-90B0-D5DB4ADA88CC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729522-9E20-7740-B91A-4E19F53E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4B41FE-92D4-664D-8296-281687EF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06C-3F73-944B-B3E4-5E14FDA92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16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743C890-FFF3-B54F-B462-22636A37B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579696-00BF-6048-82B7-40A492272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865499-6CF5-9847-9809-F8506B556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B17F-E09D-6541-90B0-D5DB4ADA88CC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133D18-7862-2341-9E08-952A873E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9C43E6-DBB7-054D-845E-B782185E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06C-3F73-944B-B3E4-5E14FDA92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09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CF574-9859-284C-A1F8-88EBCE19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AD2D2A-C215-0041-99C7-33B3FBCA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718987-B2C0-E347-85F7-D2614514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B17F-E09D-6541-90B0-D5DB4ADA88CC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88CCD6-041D-E447-868C-3F8CA640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72B5D5-D1DB-1B4C-A51C-7B1999B0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06C-3F73-944B-B3E4-5E14FDA92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19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D1C12-3CF6-F749-A465-54E5B14A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9384E3-7828-064A-AAA6-C0A90D304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4B5071-93E5-E041-94A6-42CFE34D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B17F-E09D-6541-90B0-D5DB4ADA88CC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4208CD-4BD1-AC40-8992-F72F1B23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082662-84C9-FF45-B470-78DA21D0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06C-3F73-944B-B3E4-5E14FDA92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3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931B1-850E-3140-B2FE-4B68CC9E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A16B91-35DF-0A4D-A8AA-739D46E58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4311AE-2AFD-AB46-83CE-1FF8FB4C0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B545D8-15CA-E74D-9693-605EBF35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B17F-E09D-6541-90B0-D5DB4ADA88CC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6B2D4D-7568-3140-8A1E-868366AB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A503BF-DAEE-9D45-B042-75861446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06C-3F73-944B-B3E4-5E14FDA92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56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86FD2-D24C-6C45-B69E-68D9EBFF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D91233-D415-014B-873A-1BAB63CC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A4DCCD-77C6-4645-9EA8-CEA9C9B1E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D169933-4E4E-9041-AD62-5B779D791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F20901-542B-564C-84E8-8DAF4BF7A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011B382-05BB-DF44-8E7D-D876742F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B17F-E09D-6541-90B0-D5DB4ADA88CC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91F0D7-CEE2-8C4F-98EC-80D17B46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D249A15-D6FC-FD49-A39E-CC2B723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06C-3F73-944B-B3E4-5E14FDA92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51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2396E-2D39-DA40-A86E-3E821AE5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301550-DE5A-5646-9A46-33A84073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B17F-E09D-6541-90B0-D5DB4ADA88CC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EA5E4F-A80F-7E45-9C36-3E31AD3D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BE6D3E-0C00-FC45-BFB5-64482BB2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06C-3F73-944B-B3E4-5E14FDA92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72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35CAF1-D098-2D4C-905A-62231629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B17F-E09D-6541-90B0-D5DB4ADA88CC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020C30-7C30-2F4F-82EA-BC8EA50E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38A53D-1BF2-6D44-BCE5-6341EFD3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06C-3F73-944B-B3E4-5E14FDA92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59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9DB5E-F928-1641-8258-310A5CBE0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A9A5F5-CFC2-EC41-9007-A9C5D869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E2C9CE-BDCA-DF4B-B98F-C8910B6BE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F6B94E-26D4-8741-869F-37DBA267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B17F-E09D-6541-90B0-D5DB4ADA88CC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B81475-D9E3-514E-ACB3-4A551C1E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350BAA-05B2-8F4D-A701-9D445DF8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06C-3F73-944B-B3E4-5E14FDA92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58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42B87-A113-FC4F-BC30-AC3A4B86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644FC3-F68A-0449-8C6F-89A525785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C094A0-FA21-9F4B-9EE7-6020BD266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11CDBD-9189-1848-8690-1832F9EA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B17F-E09D-6541-90B0-D5DB4ADA88CC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23B27B-2AEE-FB40-9C53-85EF765E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257295-0B42-824C-9418-10E26509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706C-3F73-944B-B3E4-5E14FDA92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20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1500B07-3516-8E44-AA53-E29580B0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EFAF02-BC9E-0945-89E2-CC08D82D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541871-3564-104E-AE1B-12708217F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B17F-E09D-6541-90B0-D5DB4ADA88CC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FD130A-4A3D-0B4E-9789-12761E4C5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766E2D-2AD0-4844-AFF5-354F5134C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706C-3F73-944B-B3E4-5E14FDA92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7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98CDC-ED86-4E45-A6B1-0F42B9B96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Bilanzierung </a:t>
            </a:r>
            <a:br>
              <a:rPr lang="de-DE" dirty="0"/>
            </a:br>
            <a:r>
              <a:rPr lang="de-DE" dirty="0"/>
              <a:t>Hotel Hubertushof</a:t>
            </a:r>
            <a:br>
              <a:rPr lang="de-DE" dirty="0"/>
            </a:br>
            <a:r>
              <a:rPr lang="de-DE" dirty="0"/>
              <a:t>Lösungsvorschlag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6BD1FB-3F60-E244-AA30-42F04DD1E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4hlw</a:t>
            </a:r>
          </a:p>
        </p:txBody>
      </p:sp>
    </p:spTree>
    <p:extLst>
      <p:ext uri="{BB962C8B-B14F-4D97-AF65-F5344CB8AC3E}">
        <p14:creationId xmlns:p14="http://schemas.microsoft.com/office/powerpoint/2010/main" val="392680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EF72E4E-C5BC-2C4F-9554-D961BF10C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7" y="128587"/>
            <a:ext cx="6143048" cy="42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7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7CEC1A0-A22E-FC40-BC26-96B2E9EE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452369"/>
            <a:ext cx="6129338" cy="22447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D87877-2171-924B-9F84-8A6457D4E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838" y="4275992"/>
            <a:ext cx="9842500" cy="1498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10F8F73-B333-3D4F-82FF-08803B326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599" y="1083408"/>
            <a:ext cx="48133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8AACBA-4ED2-554B-ABF1-47E0A2707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2336"/>
            <a:ext cx="5692106" cy="19602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9652177-9585-2842-89E7-24833C88D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8" y="106721"/>
            <a:ext cx="5587512" cy="3429798"/>
          </a:xfrm>
          <a:prstGeom prst="rect">
            <a:avLst/>
          </a:prstGeom>
        </p:spPr>
      </p:pic>
      <p:pic>
        <p:nvPicPr>
          <p:cNvPr id="5" name="Bild 3">
            <a:extLst>
              <a:ext uri="{FF2B5EF4-FFF2-40B4-BE49-F238E27FC236}">
                <a16:creationId xmlns:a16="http://schemas.microsoft.com/office/drawing/2014/main" id="{A8EDD57A-29FF-D147-AC48-B36FC61B9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137" y="391609"/>
            <a:ext cx="5801090" cy="1359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0CC9EC0-1B3D-4F49-A770-9A1611150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538" y="1571127"/>
            <a:ext cx="6769125" cy="6925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8C5FE9F-9D91-5D4A-AB72-711A31050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065" y="5879712"/>
            <a:ext cx="6510072" cy="8715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6B43A60-36D6-8C4F-A579-1837AC5D9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832" y="674700"/>
            <a:ext cx="4965700" cy="7493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A3B03B6-A76B-1549-A07C-58B066A17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8692" y="2375035"/>
            <a:ext cx="2949256" cy="256285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2B52641-D6D5-8F40-B30B-BA4D9AD964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7413" y="2365820"/>
            <a:ext cx="3314458" cy="24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61527EE-3B65-E94E-A97F-9B8321374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27" y="257175"/>
            <a:ext cx="5733873" cy="42227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A769DE8-1B24-3141-B14B-A92ECC192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26" y="4629265"/>
            <a:ext cx="5733874" cy="20842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34F03AD-9DA0-D64F-A177-7C6920F37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70" y="257175"/>
            <a:ext cx="6477730" cy="21497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C7221C-8601-7841-BB05-BDA2A2B93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742" y="2492713"/>
            <a:ext cx="7248071" cy="18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AE43DB1-C286-1343-847D-CD8DD523D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23" y="214313"/>
            <a:ext cx="5149989" cy="274161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7B90C1F-47DA-DE41-910F-9694A91EA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729" y="2432333"/>
            <a:ext cx="4927600" cy="6858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23F566E-FA95-A641-8B10-07BFC474A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143" y="5509758"/>
            <a:ext cx="9804400" cy="11811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800D21-6C3C-E44C-B816-42E02853D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729" y="3280341"/>
            <a:ext cx="7543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Macintosh PowerPoint</Application>
  <PresentationFormat>Breitbild</PresentationFormat>
  <Paragraphs>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Bilanzierung  Hotel Hubertushof Lösungsvorschlag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Bilanzierung  Hotel Hubertushof</dc:title>
  <dc:creator>Werner Holzheu</dc:creator>
  <cp:lastModifiedBy>Werner Holzheu</cp:lastModifiedBy>
  <cp:revision>6</cp:revision>
  <dcterms:created xsi:type="dcterms:W3CDTF">2020-12-13T15:21:45Z</dcterms:created>
  <dcterms:modified xsi:type="dcterms:W3CDTF">2020-12-13T17:17:48Z</dcterms:modified>
</cp:coreProperties>
</file>