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8"/>
  </p:normalViewPr>
  <p:slideViewPr>
    <p:cSldViewPr snapToGrid="0" snapToObjects="1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A7916-05F0-6C4B-965F-3E2E40DE3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028BEE-8660-4E43-8D5D-B9500F8E5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2C1806-29D0-BD45-8C81-0ED6D72D6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183C4-C7D4-1E4D-95DE-36CC9E8E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804B0D-5A59-B741-A590-168F7AD2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88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6DD45-8541-3D4B-BEBA-6B6A8031B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DE860C-374C-C24A-B015-4AB3D2DD2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5C65C6-F617-4949-B657-481C8FB1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60740B-F18B-4044-8BFE-00C39E09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46733E-B308-0D49-8A84-C2DC7641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70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D6E1A8F-0230-7A43-9BD3-9031A4126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98D1B1-DEA0-6E48-8F5D-D2DF31069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4F9686-112A-F74F-8B80-909C3CA14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85DD40-E6C2-284E-A158-993ACC99B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92AF98-D5EF-2547-8A3B-7C9C5A3A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95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86802-B229-A746-943D-61AEC7A7A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FAB9A0-BFBC-914C-9A6C-CF27CB17B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4EC438-34D0-6144-8221-77A4495F2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829A70-3508-EB47-B043-F76A7B8C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14E8E1-03F6-DD49-A9D3-1D0FA124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79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F4741-21EA-7B42-9190-248B0DF8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19012E-848E-CA49-8D65-3FCF5B71F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2C9CF6-3929-0742-9793-73EC15D5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7BC1AC-C5EE-0E4B-94AD-AFCDFDB4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1FE3DA-4EDC-1B49-BD42-B082B270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44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455B6-F85B-D14B-A6F1-8114B773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6C6CD4-90C1-B643-ADCE-1A357F4C0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EF545E-30EE-C848-AA4F-04C595754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4E0E6C-FDDF-4043-A7E8-8CFA7AA65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DD94B6-C6BC-2545-91EA-14965D07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2777F4-7CB4-F145-A06D-ED4727D31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13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4E1F7-6750-944C-830F-367323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57D500-9164-F143-B8E5-08C195AA4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3B71DE-8A35-2A44-A715-C5DD22986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68FAC3F-0B6F-2D40-8177-BE2F303C5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886430A-9743-0A40-97C6-854CD179D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D9E3C9-90C7-4E46-A021-19B1180E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D46493B-4399-3C48-B018-CB926019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6EB57CF-A403-514C-86A3-FD416E57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06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7C072-1681-634B-9F54-ACB753F32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E554A6D-12F5-7D4A-8A4D-3D9D2842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F97EA32-4DE0-854B-97DF-254835C6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CDEE9B-9EBE-D647-82BB-335A52D5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23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219393A-617D-7D44-83D0-93743C38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18F8504-2653-6B45-A817-DCC96CFA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CE7EB4-FBCD-DD4B-B558-A75B4A3B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38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16695-FAAF-534B-B9DC-66DAADBE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019A7E-C069-CA4D-881F-4E5CB491D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6AD34C-2656-4240-96B7-5CC3755F4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56AE2D-61CF-DC47-AF67-2628F9F01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B1AC2D-CBE0-324B-BA90-E6F9116B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B197D-D607-8745-A28E-828D08B4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55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2ECC4-EA50-1E48-9CD4-5CA88681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61658B-5237-D14B-AB2F-FCB675EA4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ED9D0A-637A-0C4A-BE37-078C4A5C4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4D62F4-EBA0-064B-8CF3-034B0461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DA47C5-8253-3E4D-993A-4DD4751D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7B7A52-79FD-A84E-96D1-5D621FC0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27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26B97B-8066-554B-8F43-E2C8B92F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C81935-3DBF-9540-BA50-1EAA32D23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8FB0DD-C344-0544-AEAD-B8E608AA1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53FD-555A-FB44-B139-073B7AE5B82C}" type="datetimeFigureOut">
              <a:rPr lang="de-DE" smtClean="0"/>
              <a:t>29.11.20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96DC5D-6121-2940-B158-B52794C10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B2A50-1976-594C-918E-7DA450A4A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08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49C8A2BB-7085-AC45-A30B-E2CD94F8C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515" y="0"/>
            <a:ext cx="5050243" cy="6858000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D0497CCA-7A61-734A-9A1F-915D5052B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49" y="0"/>
            <a:ext cx="4835137" cy="68580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6CD3F945-29CF-1845-959D-38F8F4F0F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2985" y="4874544"/>
            <a:ext cx="2872154" cy="187794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2308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2</cp:revision>
  <dcterms:created xsi:type="dcterms:W3CDTF">2020-11-19T17:50:05Z</dcterms:created>
  <dcterms:modified xsi:type="dcterms:W3CDTF">2020-11-29T18:35:19Z</dcterms:modified>
</cp:coreProperties>
</file>