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FA7916-05F0-6C4B-965F-3E2E40DE30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028BEE-8660-4E43-8D5D-B9500F8E5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2C1806-29D0-BD45-8C81-0ED6D72D6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183C4-C7D4-1E4D-95DE-36CC9E8E9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804B0D-5A59-B741-A590-168F7AD25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881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6DD45-8541-3D4B-BEBA-6B6A8031B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DE860C-374C-C24A-B015-4AB3D2DD29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5C65C6-F617-4949-B657-481C8FB1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60740B-F18B-4044-8BFE-00C39E092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46733E-B308-0D49-8A84-C2DC7641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70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D6E1A8F-0230-7A43-9BD3-9031A4126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98D1B1-DEA0-6E48-8F5D-D2DF3106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4F9686-112A-F74F-8B80-909C3CA14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85DD40-E6C2-284E-A158-993ACC99B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92AF98-D5EF-2547-8A3B-7C9C5A3A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95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86802-B229-A746-943D-61AEC7A7A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FAB9A0-BFBC-914C-9A6C-CF27CB17B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4EC438-34D0-6144-8221-77A4495F2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829A70-3508-EB47-B043-F76A7B8C1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14E8E1-03F6-DD49-A9D3-1D0FA124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0797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3F4741-21EA-7B42-9190-248B0DF8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19012E-848E-CA49-8D65-3FCF5B71F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2C9CF6-3929-0742-9793-73EC15D51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7BC1AC-C5EE-0E4B-94AD-AFCDFDB4F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1FE3DA-4EDC-1B49-BD42-B082B270F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644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5455B6-F85B-D14B-A6F1-8114B7739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6C6CD4-90C1-B643-ADCE-1A357F4C0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EF545E-30EE-C848-AA4F-04C595754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4E0E6C-FDDF-4043-A7E8-8CFA7AA65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7DD94B6-C6BC-2545-91EA-14965D07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42777F4-7CB4-F145-A06D-ED4727D31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13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84E1F7-6750-944C-830F-367323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57D500-9164-F143-B8E5-08C195AA4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3B71DE-8A35-2A44-A715-C5DD22986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68FAC3F-0B6F-2D40-8177-BE2F303C5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886430A-9743-0A40-97C6-854CD179D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6D9E3C9-90C7-4E46-A021-19B1180E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D46493B-4399-3C48-B018-CB926019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6EB57CF-A403-514C-86A3-FD416E57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106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7C072-1681-634B-9F54-ACB753F32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554A6D-12F5-7D4A-8A4D-3D9D28425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F97EA32-4DE0-854B-97DF-254835C6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CDEE9B-9EBE-D647-82BB-335A52D5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023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19393A-617D-7D44-83D0-93743C38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18F8504-2653-6B45-A817-DCC96CFAD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CE7EB4-FBCD-DD4B-B558-A75B4A3B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138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16695-FAAF-534B-B9DC-66DAADBE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019A7E-C069-CA4D-881F-4E5CB491D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6AD34C-2656-4240-96B7-5CC3755F4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56AE2D-61CF-DC47-AF67-2628F9F01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B1AC2D-CBE0-324B-BA90-E6F9116B8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B197D-D607-8745-A28E-828D08B46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255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62ECC4-EA50-1E48-9CD4-5CA886816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61658B-5237-D14B-AB2F-FCB675EA40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ED9D0A-637A-0C4A-BE37-078C4A5C4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4D62F4-EBA0-064B-8CF3-034B04612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DA47C5-8253-3E4D-993A-4DD4751D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67B7A52-79FD-A84E-96D1-5D621FC0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227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26B97B-8066-554B-8F43-E2C8B92FA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C81935-3DBF-9540-BA50-1EAA32D23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68FB0DD-C344-0544-AEAD-B8E608AA1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53FD-555A-FB44-B139-073B7AE5B82C}" type="datetimeFigureOut">
              <a:rPr lang="de-DE" smtClean="0"/>
              <a:t>19.11.20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96DC5D-6121-2940-B158-B52794C102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4B2A50-1976-594C-918E-7DA450A4AE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8A551-D6D2-8A46-B012-A2D132EBDB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5081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isch enthält.&#10;&#10;Automatisch generierte Beschreibung">
            <a:extLst>
              <a:ext uri="{FF2B5EF4-FFF2-40B4-BE49-F238E27FC236}">
                <a16:creationId xmlns:a16="http://schemas.microsoft.com/office/drawing/2014/main" id="{49C8A2BB-7085-AC45-A30B-E2CD94F8C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515" y="0"/>
            <a:ext cx="5050243" cy="6858000"/>
          </a:xfrm>
          <a:prstGeom prst="rect">
            <a:avLst/>
          </a:prstGeo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D0497CCA-7A61-734A-9A1F-915D5052B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349" y="0"/>
            <a:ext cx="48351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83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Werner Holzheu</dc:creator>
  <cp:lastModifiedBy>Werner Holzheu</cp:lastModifiedBy>
  <cp:revision>1</cp:revision>
  <dcterms:created xsi:type="dcterms:W3CDTF">2020-11-19T17:50:05Z</dcterms:created>
  <dcterms:modified xsi:type="dcterms:W3CDTF">2020-11-19T17:51:16Z</dcterms:modified>
</cp:coreProperties>
</file>