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44967-0116-094B-BF0E-AB1896C2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DF6C5B-61EF-0D4A-B42B-1ADF407C2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E76D0-CA4B-EB46-81A3-DECC03F4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7F445B-5388-BF4F-A4D3-B82CC615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1F7F6D-CE39-0F41-8DE6-2FD144B5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16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10F87-5E5E-9B4E-A75C-4A3CF161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1DC26C-466D-9C40-916F-B702941AF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988906-572D-8B46-A564-AC4685FF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9B65AA-FFF6-7641-A202-848F7B5F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838714-2D39-7F4E-99AB-E6EB4370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2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0FA45B-8A2F-734F-AEAE-6D7900F88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B68044-62D4-304F-8F7E-0D295F1DD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F3F9BA-09D4-164A-AE0E-127B0DB1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128B1B-4DE6-B542-BF2F-051C9D88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ACD8A2-9C5E-1D46-B2E5-B6F94E72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73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CF37D-6838-9C45-86BB-F5BF0FC3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47A73C-571A-AD42-AAFC-DAE55E38E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C7CF3D-DA8F-7B46-B3F3-C3C767B2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73EF3D-97CC-6143-9EA4-B2C1D56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F930AC-619D-FE47-AF76-1037522F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02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16D6C-89A4-8B42-85E2-62FC723C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25072A-CCC7-024E-A868-3872D829E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D918BF-5B0E-C047-A8DA-6FA02C1A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F24891-6FB6-5449-A3D5-6A6AFEA8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BA8AE-8C3B-D641-A574-18D7321F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26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6FBF0-0783-AF4A-94E8-24F40D2A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0FDE56-813F-5547-90DB-58D9EAFCC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4B1197-3948-8B40-8279-7002F4C75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6BD243-A8FF-B543-9A14-91A79C80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9F74F9-05CE-054C-99B1-CAF50185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222074-3806-8B41-AF9B-BD4F66EE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36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BDEC7-B108-B34A-8E80-F0092095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D225BC-BEE2-6044-A979-8E70E1E9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E2FD9C-EFDA-F44D-A89F-AD8DD2F99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9B340F-8FF8-AF4B-84D6-F6F88457B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9EEEFF-99FD-E44B-990E-4376BF271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442D62-3663-B74A-A8D3-80140ECB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EC29C4-CC65-FF46-9605-623EA1E6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48F5BC-E59B-9F46-A179-B5FEBB2A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2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949C8-4385-FF46-B04B-50BF4D36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43FE65-163F-AB4B-9715-9B6A887D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E714D9-8B10-654F-8B06-CAF7C5F4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12B341-CA71-D542-B29C-D611B021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537936-12A4-334C-9A84-2FDE3730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FA99ED-5247-5149-B34A-5591BE53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069FD0-F2F4-D744-A151-2E4F01CA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86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1B266-B11D-3744-8314-0C474B09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7BCDEC-699D-5B4A-99CE-0FBDA4C99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4C12AC-BECB-4E46-A6EC-6D7C123AF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251DD1-712D-BB40-895C-FE5EF67E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B3CBCE-1AFA-5E4F-A5A1-3A1E1422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2E364-4E83-9449-98B8-F1A6CC7C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0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C356E-A312-F044-9370-8F3FEC5F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F677D84-D103-424B-A51B-A260A4391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B3757C-F66D-2540-8769-2817EBEFB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98240C-AF62-6441-AD64-B3AFB782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AEC776-8EF2-D647-A9A1-F17573CD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0D427F-3A6F-8C43-BB15-12EF5343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5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06F4CC-527A-FC46-B261-74BF2B91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C92DB6-85AD-1943-97A6-B44FA8B13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CF24F9-931D-1943-8286-8D8B926F4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81D20-7455-1745-9387-EC0DA2901A84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6735FF-CDD8-CA47-8D56-9DF87AECA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9DA468-53D7-2E43-B108-DA79F94D5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602E-2544-C748-8DEC-8A8FF3F2CD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562B9-532A-7349-913B-E7D7D14EE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Von der Idee zum Geschäftsmodell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899C70-63EC-7C44-BDE8-D88D554B3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2hlw</a:t>
            </a:r>
          </a:p>
          <a:p>
            <a:r>
              <a:rPr lang="de-DE" dirty="0"/>
              <a:t>W. </a:t>
            </a:r>
            <a:r>
              <a:rPr lang="de-DE" dirty="0" err="1"/>
              <a:t>Holzheu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86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137E83C-488B-0A4B-83DD-A7D6A9416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29" y="0"/>
            <a:ext cx="975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9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379C21-201B-874A-906E-56E110AA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56" y="0"/>
            <a:ext cx="968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1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6A51CEA-1A03-B847-8CE7-EB71CBDA8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523" y="0"/>
            <a:ext cx="972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5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16A7A02-FBF8-E744-8411-2FA8DBFA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0"/>
            <a:ext cx="9858375" cy="6858000"/>
          </a:xfrm>
          <a:prstGeom prst="rect">
            <a:avLst/>
          </a:prstGeom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18B54DD3-E6AE-2E49-BB14-1DAEA988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340" y="1501346"/>
            <a:ext cx="4983544" cy="38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BC874C-38A4-A64F-9E2C-FE674D6F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2192000" cy="685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1D8BAF5D-0B1C-3948-8B05-6FD8C527D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80" y="0"/>
            <a:ext cx="9726639" cy="6858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C02BA39-A22D-A245-AAB2-5500BCA4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49" y="5041984"/>
            <a:ext cx="6219825" cy="14461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54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F6BA600-E1E8-FE4D-A874-9A0E5BFB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58A4764-1D86-5C48-9488-5A969128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DB3C46E-A422-CD49-98BC-08DFDCF3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574" y="0"/>
            <a:ext cx="967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A0B2A8-EC75-C24F-8E29-B9DA1D54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28" y="0"/>
            <a:ext cx="9722344" cy="685800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D8FBF67-7186-194B-A548-40205A68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4" y="4687053"/>
            <a:ext cx="6751637" cy="18312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207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1BB984-9703-FE47-82A3-3F513B79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2594D63-640F-C04F-8DD3-3FC9083D3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19" y="0"/>
            <a:ext cx="9697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FC91CC-0F31-BA42-954E-6CC2ADA1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39" y="-14288"/>
            <a:ext cx="9693322" cy="685800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4D9D24-2D7C-7A4F-807F-9AD7E8DC8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5643562"/>
            <a:ext cx="5276850" cy="107315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0A2395-5624-B74E-B52B-AE51FA3AC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4594225"/>
            <a:ext cx="6059127" cy="2122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05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B827DD-CEAD-5E4E-A8FA-9861A111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539" y="0"/>
            <a:ext cx="9736921" cy="685800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89CD150-D434-0B4A-B88B-1B53223D9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5948362" cy="49401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65C56B-BB68-5341-942C-A27E4B4F7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47704"/>
            <a:ext cx="5367726" cy="18531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4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03451F-060B-5B42-A77D-1061A1C3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523" y="0"/>
            <a:ext cx="972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0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Breitbild</PresentationFormat>
  <Paragraphs>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Von der Idee zum Geschäftsmodell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der Idee zum Geschäftsmodell</dc:title>
  <dc:creator>Werner Holzheu</dc:creator>
  <cp:lastModifiedBy>Werner Holzheu</cp:lastModifiedBy>
  <cp:revision>7</cp:revision>
  <dcterms:created xsi:type="dcterms:W3CDTF">2020-11-04T17:48:14Z</dcterms:created>
  <dcterms:modified xsi:type="dcterms:W3CDTF">2020-11-12T07:43:52Z</dcterms:modified>
</cp:coreProperties>
</file>