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4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04.11.18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04.11.18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04.11.18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04.11.18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04.11.18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04.11.18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04.11.18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-12700" y="-2682"/>
            <a:ext cx="3784599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Chalkduster"/>
              </a:rPr>
              <a:t>Unternehmensgründung</a:t>
            </a:r>
          </a:p>
          <a:p>
            <a:r>
              <a:rPr lang="de-DE" sz="1400" dirty="0" smtClean="0">
                <a:latin typeface="+mj-lt"/>
                <a:cs typeface="Chalkduster"/>
              </a:rPr>
              <a:t>Rechtsformen, Schutz von Ideen, Vollmachten</a:t>
            </a:r>
            <a:endParaRPr lang="de-DE" sz="1400" dirty="0" smtClean="0">
              <a:latin typeface="+mj-lt"/>
              <a:cs typeface="Chalkduster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84599" y="-2682"/>
            <a:ext cx="5359401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</a:t>
            </a:r>
          </a:p>
          <a:p>
            <a:r>
              <a:rPr lang="de-AT" sz="900" dirty="0" smtClean="0">
                <a:latin typeface="+mj-lt"/>
                <a:cs typeface="Chalkduster"/>
              </a:rPr>
              <a:t>Überblick über Rechtsformen geben, Vor- und Nachteile einzelner Rechtsformen gegenüberstellen können</a:t>
            </a:r>
          </a:p>
          <a:p>
            <a:r>
              <a:rPr lang="de-AT" sz="900" dirty="0" smtClean="0">
                <a:latin typeface="+mj-lt"/>
                <a:cs typeface="Chalkduster"/>
              </a:rPr>
              <a:t>Erklären wie man Geschäftsideen schützen kann, Regelungen zu Vollmachten beschreiben können.</a:t>
            </a:r>
            <a:endParaRPr lang="de-DE" sz="900" dirty="0" smtClean="0">
              <a:latin typeface="+mj-lt"/>
              <a:cs typeface="Chalkduster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582094"/>
            <a:ext cx="4702459" cy="627590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959" y="543994"/>
            <a:ext cx="4288853" cy="296173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723" y="3569230"/>
            <a:ext cx="3479104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0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Macintosh PowerPoint</Application>
  <PresentationFormat>Bildschirmpräsentation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176</cp:revision>
  <cp:lastPrinted>2015-10-05T16:33:43Z</cp:lastPrinted>
  <dcterms:created xsi:type="dcterms:W3CDTF">2015-09-21T19:41:13Z</dcterms:created>
  <dcterms:modified xsi:type="dcterms:W3CDTF">2018-11-04T22:09:47Z</dcterms:modified>
</cp:coreProperties>
</file>