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8121" autoAdjust="0"/>
  </p:normalViewPr>
  <p:slideViewPr>
    <p:cSldViewPr>
      <p:cViewPr varScale="1">
        <p:scale>
          <a:sx n="116" d="100"/>
          <a:sy n="116" d="100"/>
        </p:scale>
        <p:origin x="1520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F121-4547-42BC-AC2A-A146FFF3E2C9}" type="datetimeFigureOut">
              <a:rPr lang="de-AT" smtClean="0"/>
              <a:t>03.11.20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6CFE-CD4C-4057-AF6D-374268286A1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79042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F121-4547-42BC-AC2A-A146FFF3E2C9}" type="datetimeFigureOut">
              <a:rPr lang="de-AT" smtClean="0"/>
              <a:t>03.11.20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6CFE-CD4C-4057-AF6D-374268286A1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65522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F121-4547-42BC-AC2A-A146FFF3E2C9}" type="datetimeFigureOut">
              <a:rPr lang="de-AT" smtClean="0"/>
              <a:t>03.11.20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6CFE-CD4C-4057-AF6D-374268286A1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33333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F121-4547-42BC-AC2A-A146FFF3E2C9}" type="datetimeFigureOut">
              <a:rPr lang="de-AT" smtClean="0"/>
              <a:t>03.11.20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6CFE-CD4C-4057-AF6D-374268286A1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80466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F121-4547-42BC-AC2A-A146FFF3E2C9}" type="datetimeFigureOut">
              <a:rPr lang="de-AT" smtClean="0"/>
              <a:t>03.11.20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6CFE-CD4C-4057-AF6D-374268286A1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27410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F121-4547-42BC-AC2A-A146FFF3E2C9}" type="datetimeFigureOut">
              <a:rPr lang="de-AT" smtClean="0"/>
              <a:t>03.11.20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6CFE-CD4C-4057-AF6D-374268286A1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1847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F121-4547-42BC-AC2A-A146FFF3E2C9}" type="datetimeFigureOut">
              <a:rPr lang="de-AT" smtClean="0"/>
              <a:t>03.11.20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6CFE-CD4C-4057-AF6D-374268286A1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57114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F121-4547-42BC-AC2A-A146FFF3E2C9}" type="datetimeFigureOut">
              <a:rPr lang="de-AT" smtClean="0"/>
              <a:t>03.11.20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6CFE-CD4C-4057-AF6D-374268286A1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67807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F121-4547-42BC-AC2A-A146FFF3E2C9}" type="datetimeFigureOut">
              <a:rPr lang="de-AT" smtClean="0"/>
              <a:t>03.11.20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6CFE-CD4C-4057-AF6D-374268286A1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54275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F121-4547-42BC-AC2A-A146FFF3E2C9}" type="datetimeFigureOut">
              <a:rPr lang="de-AT" smtClean="0"/>
              <a:t>03.11.20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6CFE-CD4C-4057-AF6D-374268286A1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19874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F121-4547-42BC-AC2A-A146FFF3E2C9}" type="datetimeFigureOut">
              <a:rPr lang="de-AT" smtClean="0"/>
              <a:t>03.11.20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6CFE-CD4C-4057-AF6D-374268286A1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61609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8F121-4547-42BC-AC2A-A146FFF3E2C9}" type="datetimeFigureOut">
              <a:rPr lang="de-AT" smtClean="0"/>
              <a:t>03.11.20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C6CFE-CD4C-4057-AF6D-374268286A1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06478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4999" y="-686"/>
            <a:ext cx="3044833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200" b="1" dirty="0">
                <a:cs typeface="Chalkduster"/>
              </a:rPr>
              <a:t>Gründung, Ideen, Geschäftsmodell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059832" y="-1014"/>
            <a:ext cx="6084168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AT" sz="1000" b="1" dirty="0">
                <a:latin typeface="+mj-lt"/>
              </a:rPr>
              <a:t>Ziele/Kompetenzen: </a:t>
            </a:r>
            <a:r>
              <a:rPr lang="de-AT" sz="1000" dirty="0">
                <a:latin typeface="+mj-lt"/>
              </a:rPr>
              <a:t>Gründung, Ideen, Geschäftsmodell erläutern können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0" y="2492896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b="1" dirty="0"/>
              <a:t>2) Kreativitätstechniken</a:t>
            </a:r>
          </a:p>
        </p:txBody>
      </p:sp>
      <p:sp>
        <p:nvSpPr>
          <p:cNvPr id="43" name="Textfeld 42"/>
          <p:cNvSpPr txBox="1"/>
          <p:nvPr/>
        </p:nvSpPr>
        <p:spPr>
          <a:xfrm>
            <a:off x="0" y="188640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arenR"/>
            </a:pPr>
            <a:r>
              <a:rPr lang="de-AT" sz="1200" b="1" dirty="0"/>
              <a:t>Ideen</a:t>
            </a:r>
          </a:p>
        </p:txBody>
      </p:sp>
      <p:sp>
        <p:nvSpPr>
          <p:cNvPr id="14" name="Rechteck 13"/>
          <p:cNvSpPr/>
          <p:nvPr/>
        </p:nvSpPr>
        <p:spPr>
          <a:xfrm>
            <a:off x="5940152" y="3933056"/>
            <a:ext cx="3213348" cy="144016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Rechteck 43"/>
          <p:cNvSpPr/>
          <p:nvPr/>
        </p:nvSpPr>
        <p:spPr>
          <a:xfrm>
            <a:off x="2627784" y="3933056"/>
            <a:ext cx="3240360" cy="144016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9" name="Rechteck 58"/>
          <p:cNvSpPr/>
          <p:nvPr/>
        </p:nvSpPr>
        <p:spPr>
          <a:xfrm>
            <a:off x="3275856" y="476672"/>
            <a:ext cx="2448272" cy="201622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6" name="Rechteck 65"/>
          <p:cNvSpPr/>
          <p:nvPr/>
        </p:nvSpPr>
        <p:spPr>
          <a:xfrm>
            <a:off x="3275856" y="2708920"/>
            <a:ext cx="2448272" cy="108012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3347864" y="476672"/>
            <a:ext cx="237626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/>
              <a:t>Geschäftsideen auf Erfolg überprüfen</a:t>
            </a:r>
          </a:p>
          <a:p>
            <a:pPr marL="228600" indent="-228600">
              <a:buAutoNum type="arabicParenR"/>
            </a:pPr>
            <a:r>
              <a:rPr lang="de-DE" sz="800" dirty="0"/>
              <a:t>Ist die Idee für Kunden interessant</a:t>
            </a:r>
          </a:p>
          <a:p>
            <a:pPr marL="228600" indent="-228600">
              <a:buAutoNum type="arabicParenR"/>
            </a:pPr>
            <a:r>
              <a:rPr lang="de-DE" sz="800" dirty="0"/>
              <a:t>Wird sie in diesem Geschäftsumfeld funktionieren?</a:t>
            </a:r>
          </a:p>
          <a:p>
            <a:pPr marL="228600" indent="-228600">
              <a:buAutoNum type="arabicParenR"/>
            </a:pPr>
            <a:r>
              <a:rPr lang="de-DE" sz="800" dirty="0"/>
              <a:t>Ist die derzeitige Marktsituation interessant für die Realisierung?</a:t>
            </a:r>
          </a:p>
          <a:p>
            <a:pPr marL="228600" indent="-228600">
              <a:buAutoNum type="arabicParenR"/>
            </a:pPr>
            <a:r>
              <a:rPr lang="de-DE" sz="800" dirty="0"/>
              <a:t>Hat man die Fähigkeiten und Ressourcen die Idee umzusetzen?</a:t>
            </a:r>
          </a:p>
          <a:p>
            <a:pPr marL="228600" indent="-228600">
              <a:buAutoNum type="arabicParenR"/>
            </a:pPr>
            <a:r>
              <a:rPr lang="de-DE" sz="800" dirty="0"/>
              <a:t>Wenn nicht, kennt man jemand, der diese besitzt und mit dem man kooperieren will?</a:t>
            </a:r>
          </a:p>
          <a:p>
            <a:pPr marL="228600" indent="-228600">
              <a:buAutoNum type="arabicParenR"/>
            </a:pPr>
            <a:r>
              <a:rPr lang="de-DE" sz="800" dirty="0"/>
              <a:t>Glaubt man, dass man die Dienstleistung oder das Produkt zu einem profitablen Preis anbieten kann?</a:t>
            </a:r>
          </a:p>
        </p:txBody>
      </p:sp>
      <p:sp>
        <p:nvSpPr>
          <p:cNvPr id="76" name="Rechteck 75"/>
          <p:cNvSpPr/>
          <p:nvPr/>
        </p:nvSpPr>
        <p:spPr>
          <a:xfrm>
            <a:off x="5940152" y="5457387"/>
            <a:ext cx="3203848" cy="136815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7" name="Rechteck 76"/>
          <p:cNvSpPr/>
          <p:nvPr/>
        </p:nvSpPr>
        <p:spPr>
          <a:xfrm>
            <a:off x="2627784" y="5457387"/>
            <a:ext cx="3240360" cy="136815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8" name="Textfeld 77"/>
          <p:cNvSpPr txBox="1"/>
          <p:nvPr/>
        </p:nvSpPr>
        <p:spPr>
          <a:xfrm>
            <a:off x="0" y="3789040"/>
            <a:ext cx="471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b="1" dirty="0"/>
              <a:t>4) Erstellung und Analyse eines </a:t>
            </a:r>
          </a:p>
          <a:p>
            <a:r>
              <a:rPr lang="de-AT" sz="1200" b="1" dirty="0"/>
              <a:t>nachhaltiges Geschäftsmodells:</a:t>
            </a:r>
          </a:p>
        </p:txBody>
      </p:sp>
      <p:sp>
        <p:nvSpPr>
          <p:cNvPr id="80" name="Rechteck 79"/>
          <p:cNvSpPr/>
          <p:nvPr/>
        </p:nvSpPr>
        <p:spPr>
          <a:xfrm>
            <a:off x="5796136" y="2708920"/>
            <a:ext cx="3344516" cy="108012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2" name="Textfeld 81"/>
          <p:cNvSpPr txBox="1"/>
          <p:nvPr/>
        </p:nvSpPr>
        <p:spPr>
          <a:xfrm>
            <a:off x="5936804" y="2708920"/>
            <a:ext cx="27164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b="1" dirty="0"/>
              <a:t>6 Hüte Methode</a:t>
            </a:r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476673"/>
            <a:ext cx="3096344" cy="20162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5" name="Textfeld 44"/>
          <p:cNvSpPr txBox="1"/>
          <p:nvPr/>
        </p:nvSpPr>
        <p:spPr>
          <a:xfrm>
            <a:off x="3275856" y="2708920"/>
            <a:ext cx="23762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b="1" dirty="0"/>
              <a:t>Morphologischer Kasten</a:t>
            </a:r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936" y="2996952"/>
            <a:ext cx="1656184" cy="731689"/>
          </a:xfrm>
          <a:prstGeom prst="rect">
            <a:avLst/>
          </a:prstGeom>
        </p:spPr>
      </p:pic>
      <p:pic>
        <p:nvPicPr>
          <p:cNvPr id="11" name="Bild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6136" y="2996952"/>
            <a:ext cx="456203" cy="758484"/>
          </a:xfrm>
          <a:prstGeom prst="rect">
            <a:avLst/>
          </a:prstGeom>
        </p:spPr>
      </p:pic>
      <p:pic>
        <p:nvPicPr>
          <p:cNvPr id="12" name="Bild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6176" y="2924944"/>
            <a:ext cx="432048" cy="854675"/>
          </a:xfrm>
          <a:prstGeom prst="rect">
            <a:avLst/>
          </a:prstGeom>
        </p:spPr>
      </p:pic>
      <p:pic>
        <p:nvPicPr>
          <p:cNvPr id="13" name="Bild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8224" y="2996952"/>
            <a:ext cx="360040" cy="777548"/>
          </a:xfrm>
          <a:prstGeom prst="rect">
            <a:avLst/>
          </a:prstGeom>
        </p:spPr>
      </p:pic>
      <p:pic>
        <p:nvPicPr>
          <p:cNvPr id="15" name="Bild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713" y="4208459"/>
            <a:ext cx="2532359" cy="13087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Bild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99792" y="4005064"/>
            <a:ext cx="1512168" cy="1314866"/>
          </a:xfrm>
          <a:prstGeom prst="rect">
            <a:avLst/>
          </a:prstGeom>
        </p:spPr>
      </p:pic>
      <p:pic>
        <p:nvPicPr>
          <p:cNvPr id="19" name="Bild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12160" y="4005064"/>
            <a:ext cx="1559509" cy="1290092"/>
          </a:xfrm>
          <a:prstGeom prst="rect">
            <a:avLst/>
          </a:prstGeom>
        </p:spPr>
      </p:pic>
      <p:pic>
        <p:nvPicPr>
          <p:cNvPr id="20" name="Bild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99792" y="5517232"/>
            <a:ext cx="1512168" cy="1256802"/>
          </a:xfrm>
          <a:prstGeom prst="rect">
            <a:avLst/>
          </a:prstGeom>
        </p:spPr>
      </p:pic>
      <p:pic>
        <p:nvPicPr>
          <p:cNvPr id="21" name="Bild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12160" y="5517232"/>
            <a:ext cx="1512168" cy="1269412"/>
          </a:xfrm>
          <a:prstGeom prst="rect">
            <a:avLst/>
          </a:prstGeom>
        </p:spPr>
      </p:pic>
      <p:sp>
        <p:nvSpPr>
          <p:cNvPr id="51" name="Rechteck 50"/>
          <p:cNvSpPr/>
          <p:nvPr/>
        </p:nvSpPr>
        <p:spPr>
          <a:xfrm>
            <a:off x="5796136" y="476672"/>
            <a:ext cx="3347864" cy="201622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Textfeld 51"/>
          <p:cNvSpPr txBox="1"/>
          <p:nvPr/>
        </p:nvSpPr>
        <p:spPr>
          <a:xfrm>
            <a:off x="5796136" y="476672"/>
            <a:ext cx="3347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/>
              <a:t>Scoring Methode: Quantifizierung von qualitativen Eigenschafften</a:t>
            </a:r>
          </a:p>
        </p:txBody>
      </p:sp>
      <p:pic>
        <p:nvPicPr>
          <p:cNvPr id="26" name="Bild 2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35696" y="2780928"/>
            <a:ext cx="1296144" cy="986714"/>
          </a:xfrm>
          <a:prstGeom prst="rect">
            <a:avLst/>
          </a:prstGeom>
        </p:spPr>
      </p:pic>
      <p:sp>
        <p:nvSpPr>
          <p:cNvPr id="56" name="Rechteck 55"/>
          <p:cNvSpPr/>
          <p:nvPr/>
        </p:nvSpPr>
        <p:spPr>
          <a:xfrm>
            <a:off x="90760" y="2708920"/>
            <a:ext cx="3113088" cy="108012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Textfeld 56"/>
          <p:cNvSpPr txBox="1"/>
          <p:nvPr/>
        </p:nvSpPr>
        <p:spPr>
          <a:xfrm>
            <a:off x="90760" y="2780928"/>
            <a:ext cx="12961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b="1" dirty="0" err="1"/>
              <a:t>Mind</a:t>
            </a:r>
            <a:r>
              <a:rPr lang="de-AT" sz="1000" b="1" dirty="0"/>
              <a:t> </a:t>
            </a:r>
            <a:r>
              <a:rPr lang="de-AT" sz="1000" b="1" dirty="0" err="1"/>
              <a:t>Map</a:t>
            </a:r>
            <a:r>
              <a:rPr lang="de-AT" sz="1000" b="1" dirty="0"/>
              <a:t> (T. </a:t>
            </a:r>
            <a:r>
              <a:rPr lang="de-AT" sz="1000" b="1" dirty="0" err="1"/>
              <a:t>Buzan</a:t>
            </a:r>
            <a:r>
              <a:rPr lang="de-AT" sz="1000" b="1" dirty="0"/>
              <a:t>)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5796136" y="620688"/>
            <a:ext cx="32555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Punktebewertungsmethode zur systematischen Bewertung von </a:t>
            </a:r>
          </a:p>
          <a:p>
            <a:r>
              <a:rPr lang="de-DE" sz="800" dirty="0"/>
              <a:t>Produktideen, etc. Qualitative Kriterien werden quantifiziert und damit</a:t>
            </a:r>
          </a:p>
          <a:p>
            <a:r>
              <a:rPr lang="de-DE" sz="800" dirty="0"/>
              <a:t>werden Alternativen vergleichbar gemacht.</a:t>
            </a:r>
          </a:p>
          <a:p>
            <a:r>
              <a:rPr lang="de-DE" sz="800" b="1" dirty="0"/>
              <a:t>Vorgangsweise: </a:t>
            </a:r>
          </a:p>
          <a:p>
            <a:r>
              <a:rPr lang="de-DE" sz="800" dirty="0"/>
              <a:t>1) Festlegung Kriterien, 2) Gewichtung, 3) Punktevergabe, 4) Bewertung</a:t>
            </a:r>
          </a:p>
          <a:p>
            <a:endParaRPr lang="de-DE" sz="800" dirty="0"/>
          </a:p>
          <a:p>
            <a:r>
              <a:rPr lang="de-DE" sz="800" dirty="0"/>
              <a:t>Andere Anwendungen: Bewertung von Hotels, Restaurants, etc. </a:t>
            </a:r>
          </a:p>
        </p:txBody>
      </p:sp>
      <p:pic>
        <p:nvPicPr>
          <p:cNvPr id="60" name="Bild 5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40152" y="1628800"/>
            <a:ext cx="2491912" cy="720080"/>
          </a:xfrm>
          <a:prstGeom prst="rect">
            <a:avLst/>
          </a:prstGeom>
        </p:spPr>
      </p:pic>
      <p:pic>
        <p:nvPicPr>
          <p:cNvPr id="28" name="Bild 2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512944" y="1844824"/>
            <a:ext cx="599504" cy="4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5672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167</Words>
  <Application>Microsoft Macintosh PowerPoint</Application>
  <PresentationFormat>Bildschirmpräsentation (4:3)</PresentationFormat>
  <Paragraphs>24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Office-Design</vt:lpstr>
      <vt:lpstr>PowerPoint-Präsentation</vt:lpstr>
    </vt:vector>
  </TitlesOfParts>
  <Company>MyCompany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Marina</dc:creator>
  <cp:lastModifiedBy>Werner Holzheu</cp:lastModifiedBy>
  <cp:revision>81</cp:revision>
  <cp:lastPrinted>2018-10-11T05:44:19Z</cp:lastPrinted>
  <dcterms:created xsi:type="dcterms:W3CDTF">2016-04-20T06:25:58Z</dcterms:created>
  <dcterms:modified xsi:type="dcterms:W3CDTF">2020-11-03T17:33:14Z</dcterms:modified>
</cp:coreProperties>
</file>